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5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15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758F5-F254-2F4E-90D7-E247D9A84281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023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758F5-F254-2F4E-90D7-E247D9A84281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1FF2-27C0-4242-84B7-C90EC903E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37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758F5-F254-2F4E-90D7-E247D9A84281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1FF2-27C0-4242-84B7-C90EC903E54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3247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758F5-F254-2F4E-90D7-E247D9A84281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1FF2-27C0-4242-84B7-C90EC903E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38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758F5-F254-2F4E-90D7-E247D9A84281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1FF2-27C0-4242-84B7-C90EC903E54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5171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758F5-F254-2F4E-90D7-E247D9A84281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1FF2-27C0-4242-84B7-C90EC903E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720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758F5-F254-2F4E-90D7-E247D9A84281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1FF2-27C0-4242-84B7-C90EC903E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6842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758F5-F254-2F4E-90D7-E247D9A84281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1FF2-27C0-4242-84B7-C90EC903E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028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758F5-F254-2F4E-90D7-E247D9A84281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1FF2-27C0-4242-84B7-C90EC903E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523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758F5-F254-2F4E-90D7-E247D9A84281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1FF2-27C0-4242-84B7-C90EC903E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363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758F5-F254-2F4E-90D7-E247D9A84281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1FF2-27C0-4242-84B7-C90EC903E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57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758F5-F254-2F4E-90D7-E247D9A84281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1FF2-27C0-4242-84B7-C90EC903E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62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758F5-F254-2F4E-90D7-E247D9A84281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1FF2-27C0-4242-84B7-C90EC903E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9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758F5-F254-2F4E-90D7-E247D9A84281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1FF2-27C0-4242-84B7-C90EC903E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74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758F5-F254-2F4E-90D7-E247D9A84281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853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758F5-F254-2F4E-90D7-E247D9A84281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1FF2-27C0-4242-84B7-C90EC903E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16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758F5-F254-2F4E-90D7-E247D9A84281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B11FF2-27C0-4242-84B7-C90EC903E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94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i="1" dirty="0"/>
              <a:t>International Quality of Life Within Communities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Also Known as Community Well-Being Group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9B3569-1D76-43D1-AECB-F740DDCD70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7794" y="0"/>
            <a:ext cx="4036206" cy="979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89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International Society of Quality of Life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Conference in Hong Kong 2018 (June 14 to 16)</a:t>
            </a:r>
          </a:p>
          <a:p>
            <a:pPr lvl="1"/>
            <a:r>
              <a:rPr lang="en-US" dirty="0"/>
              <a:t>Students and members from both CDS and ISQOLS will be attending this conference at CDS Detroit 2018</a:t>
            </a:r>
          </a:p>
          <a:p>
            <a:endParaRPr lang="en-US" dirty="0"/>
          </a:p>
          <a:p>
            <a:r>
              <a:rPr lang="en-US" i="1" dirty="0"/>
              <a:t>The International Society for Quality-of-Life Studies (ISQOLS) is an international society whose purpose is to promote and encourage research in the field of quality-of-life (QOL) studies.</a:t>
            </a:r>
            <a:endParaRPr lang="en-US" dirty="0"/>
          </a:p>
          <a:p>
            <a:pPr lvl="1"/>
            <a:r>
              <a:rPr lang="en-US" dirty="0"/>
              <a:t>http://</a:t>
            </a:r>
            <a:r>
              <a:rPr lang="en-US" dirty="0" err="1"/>
              <a:t>www.isqols.org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416BC6-49E3-4BBB-B251-A61FEF9317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7088" y="0"/>
            <a:ext cx="3506912" cy="850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387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Progress towards Greater Collaboration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Joint Webinar on Community Well-Being Friday, May 11, 2018</a:t>
            </a:r>
          </a:p>
          <a:p>
            <a:pPr lvl="1"/>
            <a:r>
              <a:rPr lang="en-US" dirty="0"/>
              <a:t>Need CDS to promote the webinar to its members once details are finalized.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C6AC77-CF3A-4E0B-A634-8E4BE4A1B7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8236" y="0"/>
            <a:ext cx="3365763" cy="81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658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Progress towards Greater Collaboration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Resolution to CDS Board to be voted on in February </a:t>
            </a:r>
          </a:p>
          <a:p>
            <a:pPr lvl="1"/>
            <a:r>
              <a:rPr lang="en-US" dirty="0"/>
              <a:t>20% discounted membership rates for individuals who join both societies (effective August 2018)</a:t>
            </a:r>
          </a:p>
          <a:p>
            <a:pPr lvl="2"/>
            <a:r>
              <a:rPr lang="en-US" dirty="0"/>
              <a:t>ISQOLS Rate - $75 * 20% = $60</a:t>
            </a:r>
          </a:p>
          <a:p>
            <a:pPr lvl="2"/>
            <a:r>
              <a:rPr lang="en-US" dirty="0"/>
              <a:t>CDS Rate - $130 * 20% = $104</a:t>
            </a:r>
          </a:p>
          <a:p>
            <a:pPr lvl="1"/>
            <a:r>
              <a:rPr lang="en-US" dirty="0"/>
              <a:t>Discussion of methods for discounted/shared student memberships between both societies.</a:t>
            </a:r>
          </a:p>
          <a:p>
            <a:pPr lvl="1"/>
            <a:r>
              <a:rPr lang="en-US" dirty="0"/>
              <a:t>Discussion between ISQOLS and CDS leadership regarding conference registration discounts for first-time attendees at each other’s future conferences (2019 and beyond).</a:t>
            </a:r>
          </a:p>
          <a:p>
            <a:pPr lvl="1"/>
            <a:r>
              <a:rPr lang="en-US" dirty="0"/>
              <a:t>Discussion regarding sponsored tracks at each other’s future conferences (2019 and beyond).</a:t>
            </a:r>
          </a:p>
          <a:p>
            <a:pPr lvl="2"/>
            <a:r>
              <a:rPr lang="en-US" dirty="0"/>
              <a:t>Quality of Life ISQOLS track at the annual CDS conference</a:t>
            </a:r>
          </a:p>
          <a:p>
            <a:pPr lvl="2"/>
            <a:r>
              <a:rPr lang="en-US" dirty="0"/>
              <a:t>Community Development CDS Track at the annual ISQOLS conference</a:t>
            </a:r>
          </a:p>
          <a:p>
            <a:pPr lvl="1"/>
            <a:r>
              <a:rPr lang="en-US" dirty="0"/>
              <a:t>Discussion regarding joint webinars and online sharing of academic and practitioner resources.</a:t>
            </a:r>
          </a:p>
          <a:p>
            <a:pPr lvl="1"/>
            <a:r>
              <a:rPr lang="en-US" dirty="0"/>
              <a:t>Discussion of a possible, one-time joint conference for the two membership associations with the possibility of future joint conferences (2020 and beyond).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BA74BB-3227-4236-B7DD-D202F57594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8236" y="0"/>
            <a:ext cx="3365763" cy="81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12436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</TotalTime>
  <Words>273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International Quality of Life Within Communities</vt:lpstr>
      <vt:lpstr>International Society of Quality of Life Studies</vt:lpstr>
      <vt:lpstr>Progress towards Greater Collaboration</vt:lpstr>
      <vt:lpstr>Progress towards Greater Collaboration</vt:lpstr>
    </vt:vector>
  </TitlesOfParts>
  <Company>Hobart &amp; William Smith Colleges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Quality of Life Within Communities</dc:title>
  <dc:creator>Craig Talmage</dc:creator>
  <cp:lastModifiedBy>Jill Johnson</cp:lastModifiedBy>
  <cp:revision>3</cp:revision>
  <dcterms:created xsi:type="dcterms:W3CDTF">2018-01-21T18:52:10Z</dcterms:created>
  <dcterms:modified xsi:type="dcterms:W3CDTF">2018-01-22T04:48:50Z</dcterms:modified>
</cp:coreProperties>
</file>